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382" r:id="rId2"/>
    <p:sldId id="296" r:id="rId3"/>
    <p:sldId id="268" r:id="rId4"/>
    <p:sldId id="272" r:id="rId5"/>
    <p:sldId id="273" r:id="rId6"/>
    <p:sldId id="274" r:id="rId7"/>
    <p:sldId id="275" r:id="rId8"/>
    <p:sldId id="276" r:id="rId9"/>
    <p:sldId id="277" r:id="rId10"/>
    <p:sldId id="294" r:id="rId11"/>
    <p:sldId id="295" r:id="rId12"/>
    <p:sldId id="288" r:id="rId13"/>
    <p:sldId id="293" r:id="rId14"/>
    <p:sldId id="290" r:id="rId15"/>
    <p:sldId id="291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99"/>
    <a:srgbClr val="F7C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387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open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  <a:cs typeface="+mj-cs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26220D-407C-47E8-A238-F3782B666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81" y="1817441"/>
            <a:ext cx="4779847" cy="3436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66D4C9-E3E8-41E3-B798-8754E5AF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34" y="692697"/>
            <a:ext cx="3091014" cy="6013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B899B9-4D5B-4B0A-AB7E-4D4555618C60}"/>
              </a:ext>
            </a:extLst>
          </p:cNvPr>
          <p:cNvSpPr/>
          <p:nvPr/>
        </p:nvSpPr>
        <p:spPr>
          <a:xfrm>
            <a:off x="9448800" y="1461247"/>
            <a:ext cx="1416424" cy="1967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추가해주세요</a:t>
            </a:r>
          </a:p>
        </p:txBody>
      </p:sp>
    </p:spTree>
    <p:extLst>
      <p:ext uri="{BB962C8B-B14F-4D97-AF65-F5344CB8AC3E}">
        <p14:creationId xmlns:p14="http://schemas.microsoft.com/office/powerpoint/2010/main" val="277945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14242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소개를 담음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42296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노선 선정 이유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A68E3B-0F44-4C8F-8236-297864E2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211053"/>
            <a:ext cx="1323975" cy="2719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7D7A14-160B-4BA8-ABED-8ED22EF8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81" y="4056159"/>
            <a:ext cx="1310362" cy="26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03436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사용법을 설명함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F84929-AC74-4DFE-996F-88C4FD4A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2" y="1218538"/>
            <a:ext cx="1323379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6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menu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이름의 경우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res/menu/menu_bottom.xml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저장함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82" y="2759933"/>
            <a:ext cx="3482178" cy="2393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603FC-FD4E-42F3-AEA5-7CD3E8DBD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4" y="2585322"/>
            <a:ext cx="2420727" cy="2743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EA25-4032-4590-82DB-917A66F7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122" y="2525119"/>
            <a:ext cx="2578384" cy="27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TheFACO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어플 소개 중 상세 설명에 첨부한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실행시키기 위해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Glide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라이브러리를 사용함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이미지뷰를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추가한 뒤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사용할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gif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지정함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3897B-DAFC-4F66-AFFA-727B82F2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7" y="2294284"/>
            <a:ext cx="4127655" cy="40225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15A128-8EA8-490B-9341-B2D35826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712" y="3601824"/>
            <a:ext cx="3414712" cy="4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6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28D8C-76B3-471D-A370-56FBF779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49964"/>
            <a:ext cx="1735073" cy="35642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005463-C68B-46A8-A05A-EADFD0512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085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A490D5-422D-4254-85EE-7DE3116B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49964"/>
            <a:ext cx="1735072" cy="356419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55481C-C93D-47E1-A01E-753C46290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197" y="2049964"/>
            <a:ext cx="1735072" cy="356419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23E5F-A02C-4632-93E6-9CF01D3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2" y="2034793"/>
            <a:ext cx="1735072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6C6516-A7E7-4D28-9977-C78E6303E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19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B1054-0151-4F3E-A5B4-87D4FB915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537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D6D265-38C6-4B1F-A2A1-1B81463EC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755" y="2034793"/>
            <a:ext cx="1735073" cy="35642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6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OpenAPI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35255"/>
            <a:ext cx="788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주변정류소목록조회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사용하여 사용자의 위치 반경 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200m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내에 있는 모든 정류장을 마커로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현재 사용자의 위치는 초록색 마커로 나타내고 반경 원을 표시함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정류소고유번호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mobileNo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정류소명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stationName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(x),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위도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(y)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파싱함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44410-D6A3-4149-BBF1-EB6CB22D3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882" y="2284430"/>
            <a:ext cx="3103566" cy="3962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DA4C8E-9EA1-4B09-A969-D7BD4616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5"/>
          <a:stretch/>
        </p:blipFill>
        <p:spPr>
          <a:xfrm>
            <a:off x="323528" y="2610723"/>
            <a:ext cx="4840142" cy="31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어두운, 표지판이(가) 표시된 사진&#10;&#10;자동 생성된 설명">
            <a:extLst>
              <a:ext uri="{FF2B5EF4-FFF2-40B4-BE49-F238E27FC236}">
                <a16:creationId xmlns:a16="http://schemas.microsoft.com/office/drawing/2014/main" id="{27F1AFDB-31C8-40B3-BB13-10F8872F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" y="1817441"/>
            <a:ext cx="8886899" cy="37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1748"/>
              </p:ext>
            </p:extLst>
          </p:nvPr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1862807"/>
            <a:ext cx="8180092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6272B5-F954-4D76-85BB-23EA40018C61}"/>
              </a:ext>
            </a:extLst>
          </p:cNvPr>
          <p:cNvSpPr/>
          <p:nvPr/>
        </p:nvSpPr>
        <p:spPr>
          <a:xfrm>
            <a:off x="704715" y="4419600"/>
            <a:ext cx="945341" cy="321451"/>
          </a:xfrm>
          <a:prstGeom prst="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어플 실행</a:t>
            </a:r>
          </a:p>
        </p:txBody>
      </p:sp>
      <p:pic>
        <p:nvPicPr>
          <p:cNvPr id="4" name="그림 3" descr="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F9AAD53-3126-456D-8731-E190BEC8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8" y="3903019"/>
            <a:ext cx="779656" cy="124635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11AE18-A298-4CFF-A97C-34A6D71FBFCB}"/>
              </a:ext>
            </a:extLst>
          </p:cNvPr>
          <p:cNvGrpSpPr/>
          <p:nvPr/>
        </p:nvGrpSpPr>
        <p:grpSpPr>
          <a:xfrm>
            <a:off x="896038" y="2006134"/>
            <a:ext cx="2024962" cy="1737613"/>
            <a:chOff x="769038" y="1951975"/>
            <a:chExt cx="2024962" cy="1737613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EDF33F63-100F-4D3E-94D3-7B67A9F6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694" y="2181610"/>
              <a:ext cx="586128" cy="732660"/>
            </a:xfrm>
            <a:prstGeom prst="rect">
              <a:avLst/>
            </a:prstGeom>
          </p:spPr>
        </p:pic>
        <p:sp>
          <p:nvSpPr>
            <p:cNvPr id="7" name="구름 6">
              <a:extLst>
                <a:ext uri="{FF2B5EF4-FFF2-40B4-BE49-F238E27FC236}">
                  <a16:creationId xmlns:a16="http://schemas.microsoft.com/office/drawing/2014/main" id="{AC7686DF-C567-4906-BBE2-4DEB9978AD51}"/>
                </a:ext>
              </a:extLst>
            </p:cNvPr>
            <p:cNvSpPr/>
            <p:nvPr/>
          </p:nvSpPr>
          <p:spPr>
            <a:xfrm>
              <a:off x="769038" y="1951975"/>
              <a:ext cx="2024962" cy="1737613"/>
            </a:xfrm>
            <a:custGeom>
              <a:avLst/>
              <a:gdLst>
                <a:gd name="connsiteX0" fmla="*/ 182809 w 2024962"/>
                <a:gd name="connsiteY0" fmla="*/ 577997 h 1737613"/>
                <a:gd name="connsiteX1" fmla="*/ 263573 w 2024962"/>
                <a:gd name="connsiteY1" fmla="*/ 277816 h 1737613"/>
                <a:gd name="connsiteX2" fmla="*/ 656472 w 2024962"/>
                <a:gd name="connsiteY2" fmla="*/ 209237 h 1737613"/>
                <a:gd name="connsiteX3" fmla="*/ 1052605 w 2024962"/>
                <a:gd name="connsiteY3" fmla="*/ 138043 h 1737613"/>
                <a:gd name="connsiteX4" fmla="*/ 1206961 w 2024962"/>
                <a:gd name="connsiteY4" fmla="*/ 8044 h 1737613"/>
                <a:gd name="connsiteX5" fmla="*/ 1398395 w 2024962"/>
                <a:gd name="connsiteY5" fmla="*/ 99792 h 1737613"/>
                <a:gd name="connsiteX6" fmla="*/ 1662296 w 2024962"/>
                <a:gd name="connsiteY6" fmla="*/ 27753 h 1737613"/>
                <a:gd name="connsiteX7" fmla="*/ 1796122 w 2024962"/>
                <a:gd name="connsiteY7" fmla="*/ 224280 h 1737613"/>
                <a:gd name="connsiteX8" fmla="*/ 1967869 w 2024962"/>
                <a:gd name="connsiteY8" fmla="*/ 415015 h 1737613"/>
                <a:gd name="connsiteX9" fmla="*/ 1960181 w 2024962"/>
                <a:gd name="connsiteY9" fmla="*/ 621840 h 1737613"/>
                <a:gd name="connsiteX10" fmla="*/ 2016337 w 2024962"/>
                <a:gd name="connsiteY10" fmla="*/ 938069 h 1737613"/>
                <a:gd name="connsiteX11" fmla="*/ 1753279 w 2024962"/>
                <a:gd name="connsiteY11" fmla="*/ 1214881 h 1737613"/>
                <a:gd name="connsiteX12" fmla="*/ 1659109 w 2024962"/>
                <a:gd name="connsiteY12" fmla="*/ 1452073 h 1737613"/>
                <a:gd name="connsiteX13" fmla="*/ 1338490 w 2024962"/>
                <a:gd name="connsiteY13" fmla="*/ 1480792 h 1737613"/>
                <a:gd name="connsiteX14" fmla="*/ 1109369 w 2024962"/>
                <a:gd name="connsiteY14" fmla="*/ 1733832 h 1737613"/>
                <a:gd name="connsiteX15" fmla="*/ 772485 w 2024962"/>
                <a:gd name="connsiteY15" fmla="*/ 1579377 h 1737613"/>
                <a:gd name="connsiteX16" fmla="*/ 272057 w 2024962"/>
                <a:gd name="connsiteY16" fmla="*/ 1426773 h 1737613"/>
                <a:gd name="connsiteX17" fmla="*/ 52030 w 2024962"/>
                <a:gd name="connsiteY17" fmla="*/ 1256953 h 1737613"/>
                <a:gd name="connsiteX18" fmla="*/ 99045 w 2024962"/>
                <a:gd name="connsiteY18" fmla="*/ 1027725 h 1737613"/>
                <a:gd name="connsiteX19" fmla="*/ -235 w 2024962"/>
                <a:gd name="connsiteY19" fmla="*/ 792544 h 1737613"/>
                <a:gd name="connsiteX20" fmla="*/ 181074 w 2024962"/>
                <a:gd name="connsiteY20" fmla="*/ 583508 h 1737613"/>
                <a:gd name="connsiteX21" fmla="*/ 182809 w 2024962"/>
                <a:gd name="connsiteY21" fmla="*/ 577997 h 1737613"/>
                <a:gd name="connsiteX0" fmla="*/ 219980 w 2024962"/>
                <a:gd name="connsiteY0" fmla="*/ 1052904 h 1737613"/>
                <a:gd name="connsiteX1" fmla="*/ 101248 w 2024962"/>
                <a:gd name="connsiteY1" fmla="*/ 1020847 h 1737613"/>
                <a:gd name="connsiteX2" fmla="*/ 324743 w 2024962"/>
                <a:gd name="connsiteY2" fmla="*/ 1403725 h 1737613"/>
                <a:gd name="connsiteX3" fmla="*/ 272807 w 2024962"/>
                <a:gd name="connsiteY3" fmla="*/ 1419050 h 1737613"/>
                <a:gd name="connsiteX4" fmla="*/ 772391 w 2024962"/>
                <a:gd name="connsiteY4" fmla="*/ 1572298 h 1737613"/>
                <a:gd name="connsiteX5" fmla="*/ 741079 w 2024962"/>
                <a:gd name="connsiteY5" fmla="*/ 1502311 h 1737613"/>
                <a:gd name="connsiteX6" fmla="*/ 1351240 w 2024962"/>
                <a:gd name="connsiteY6" fmla="*/ 1397772 h 1737613"/>
                <a:gd name="connsiteX7" fmla="*/ 1338724 w 2024962"/>
                <a:gd name="connsiteY7" fmla="*/ 1474557 h 1737613"/>
                <a:gd name="connsiteX8" fmla="*/ 1599766 w 2024962"/>
                <a:gd name="connsiteY8" fmla="*/ 923267 h 1737613"/>
                <a:gd name="connsiteX9" fmla="*/ 1752154 w 2024962"/>
                <a:gd name="connsiteY9" fmla="*/ 1210295 h 1737613"/>
                <a:gd name="connsiteX10" fmla="*/ 1959244 w 2024962"/>
                <a:gd name="connsiteY10" fmla="*/ 617576 h 1737613"/>
                <a:gd name="connsiteX11" fmla="*/ 1891370 w 2024962"/>
                <a:gd name="connsiteY11" fmla="*/ 725212 h 1737613"/>
                <a:gd name="connsiteX12" fmla="*/ 1796403 w 2024962"/>
                <a:gd name="connsiteY12" fmla="*/ 218247 h 1737613"/>
                <a:gd name="connsiteX13" fmla="*/ 1799966 w 2024962"/>
                <a:gd name="connsiteY13" fmla="*/ 269088 h 1737613"/>
                <a:gd name="connsiteX14" fmla="*/ 1363005 w 2024962"/>
                <a:gd name="connsiteY14" fmla="*/ 158959 h 1737613"/>
                <a:gd name="connsiteX15" fmla="*/ 1397786 w 2024962"/>
                <a:gd name="connsiteY15" fmla="*/ 94120 h 1737613"/>
                <a:gd name="connsiteX16" fmla="*/ 1037839 w 2024962"/>
                <a:gd name="connsiteY16" fmla="*/ 189850 h 1737613"/>
                <a:gd name="connsiteX17" fmla="*/ 1054667 w 2024962"/>
                <a:gd name="connsiteY17" fmla="*/ 133941 h 1737613"/>
                <a:gd name="connsiteX18" fmla="*/ 656237 w 2024962"/>
                <a:gd name="connsiteY18" fmla="*/ 208835 h 1737613"/>
                <a:gd name="connsiteX19" fmla="*/ 717174 w 2024962"/>
                <a:gd name="connsiteY19" fmla="*/ 263055 h 1737613"/>
                <a:gd name="connsiteX20" fmla="*/ 193449 w 2024962"/>
                <a:gd name="connsiteY20" fmla="*/ 635073 h 1737613"/>
                <a:gd name="connsiteX21" fmla="*/ 182809 w 2024962"/>
                <a:gd name="connsiteY21" fmla="*/ 577997 h 17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4962" h="1737613" extrusionOk="0">
                  <a:moveTo>
                    <a:pt x="182809" y="577997"/>
                  </a:moveTo>
                  <a:cubicBezTo>
                    <a:pt x="156602" y="449141"/>
                    <a:pt x="193065" y="348742"/>
                    <a:pt x="263573" y="277816"/>
                  </a:cubicBezTo>
                  <a:cubicBezTo>
                    <a:pt x="350749" y="160927"/>
                    <a:pt x="507437" y="133457"/>
                    <a:pt x="656472" y="209237"/>
                  </a:cubicBezTo>
                  <a:cubicBezTo>
                    <a:pt x="732687" y="88304"/>
                    <a:pt x="931183" y="51861"/>
                    <a:pt x="1052605" y="138043"/>
                  </a:cubicBezTo>
                  <a:cubicBezTo>
                    <a:pt x="1075038" y="62166"/>
                    <a:pt x="1138097" y="14237"/>
                    <a:pt x="1206961" y="8044"/>
                  </a:cubicBezTo>
                  <a:cubicBezTo>
                    <a:pt x="1279613" y="-6509"/>
                    <a:pt x="1370125" y="20835"/>
                    <a:pt x="1398395" y="99792"/>
                  </a:cubicBezTo>
                  <a:cubicBezTo>
                    <a:pt x="1490146" y="6616"/>
                    <a:pt x="1568107" y="-844"/>
                    <a:pt x="1662296" y="27753"/>
                  </a:cubicBezTo>
                  <a:cubicBezTo>
                    <a:pt x="1737907" y="76006"/>
                    <a:pt x="1780176" y="137072"/>
                    <a:pt x="1796122" y="224280"/>
                  </a:cubicBezTo>
                  <a:cubicBezTo>
                    <a:pt x="1903024" y="251400"/>
                    <a:pt x="1932006" y="322810"/>
                    <a:pt x="1967869" y="415015"/>
                  </a:cubicBezTo>
                  <a:cubicBezTo>
                    <a:pt x="1991911" y="487302"/>
                    <a:pt x="1976930" y="562470"/>
                    <a:pt x="1960181" y="621840"/>
                  </a:cubicBezTo>
                  <a:cubicBezTo>
                    <a:pt x="2043652" y="721789"/>
                    <a:pt x="2027583" y="829098"/>
                    <a:pt x="2016337" y="938069"/>
                  </a:cubicBezTo>
                  <a:cubicBezTo>
                    <a:pt x="1959275" y="1087834"/>
                    <a:pt x="1914489" y="1201228"/>
                    <a:pt x="1753279" y="1214881"/>
                  </a:cubicBezTo>
                  <a:cubicBezTo>
                    <a:pt x="1771435" y="1308576"/>
                    <a:pt x="1728085" y="1386027"/>
                    <a:pt x="1659109" y="1452073"/>
                  </a:cubicBezTo>
                  <a:cubicBezTo>
                    <a:pt x="1573125" y="1524575"/>
                    <a:pt x="1450339" y="1538311"/>
                    <a:pt x="1338490" y="1480792"/>
                  </a:cubicBezTo>
                  <a:cubicBezTo>
                    <a:pt x="1333926" y="1599749"/>
                    <a:pt x="1246147" y="1705007"/>
                    <a:pt x="1109369" y="1733832"/>
                  </a:cubicBezTo>
                  <a:cubicBezTo>
                    <a:pt x="960539" y="1776922"/>
                    <a:pt x="851344" y="1696977"/>
                    <a:pt x="772485" y="1579377"/>
                  </a:cubicBezTo>
                  <a:cubicBezTo>
                    <a:pt x="593794" y="1698882"/>
                    <a:pt x="358943" y="1621680"/>
                    <a:pt x="272057" y="1426773"/>
                  </a:cubicBezTo>
                  <a:cubicBezTo>
                    <a:pt x="179448" y="1436113"/>
                    <a:pt x="74895" y="1366988"/>
                    <a:pt x="52030" y="1256953"/>
                  </a:cubicBezTo>
                  <a:cubicBezTo>
                    <a:pt x="26215" y="1185935"/>
                    <a:pt x="53100" y="1086655"/>
                    <a:pt x="99045" y="1027725"/>
                  </a:cubicBezTo>
                  <a:cubicBezTo>
                    <a:pt x="47926" y="972008"/>
                    <a:pt x="-4365" y="890098"/>
                    <a:pt x="-235" y="792544"/>
                  </a:cubicBezTo>
                  <a:cubicBezTo>
                    <a:pt x="7474" y="675238"/>
                    <a:pt x="82618" y="592881"/>
                    <a:pt x="181074" y="583508"/>
                  </a:cubicBezTo>
                  <a:cubicBezTo>
                    <a:pt x="181568" y="581478"/>
                    <a:pt x="182200" y="579503"/>
                    <a:pt x="182809" y="577997"/>
                  </a:cubicBezTo>
                  <a:close/>
                </a:path>
                <a:path w="2024962" h="1737613" fill="none" extrusionOk="0">
                  <a:moveTo>
                    <a:pt x="219980" y="1052904"/>
                  </a:moveTo>
                  <a:cubicBezTo>
                    <a:pt x="178340" y="1054735"/>
                    <a:pt x="144732" y="1047796"/>
                    <a:pt x="101248" y="1020847"/>
                  </a:cubicBezTo>
                  <a:moveTo>
                    <a:pt x="324743" y="1403725"/>
                  </a:moveTo>
                  <a:cubicBezTo>
                    <a:pt x="311932" y="1408115"/>
                    <a:pt x="290555" y="1420154"/>
                    <a:pt x="272807" y="1419050"/>
                  </a:cubicBezTo>
                  <a:moveTo>
                    <a:pt x="772391" y="1572298"/>
                  </a:moveTo>
                  <a:cubicBezTo>
                    <a:pt x="766556" y="1548379"/>
                    <a:pt x="749798" y="1527301"/>
                    <a:pt x="741079" y="1502311"/>
                  </a:cubicBezTo>
                  <a:moveTo>
                    <a:pt x="1351240" y="1397772"/>
                  </a:moveTo>
                  <a:cubicBezTo>
                    <a:pt x="1350111" y="1423120"/>
                    <a:pt x="1345689" y="1444960"/>
                    <a:pt x="1338724" y="1474557"/>
                  </a:cubicBezTo>
                  <a:moveTo>
                    <a:pt x="1599766" y="923267"/>
                  </a:moveTo>
                  <a:cubicBezTo>
                    <a:pt x="1693075" y="1008668"/>
                    <a:pt x="1757862" y="1057553"/>
                    <a:pt x="1752154" y="1210295"/>
                  </a:cubicBezTo>
                  <a:moveTo>
                    <a:pt x="1959244" y="617576"/>
                  </a:moveTo>
                  <a:cubicBezTo>
                    <a:pt x="1941693" y="655251"/>
                    <a:pt x="1929643" y="689326"/>
                    <a:pt x="1891370" y="725212"/>
                  </a:cubicBezTo>
                  <a:moveTo>
                    <a:pt x="1796403" y="218247"/>
                  </a:moveTo>
                  <a:cubicBezTo>
                    <a:pt x="1799911" y="236226"/>
                    <a:pt x="1798763" y="249133"/>
                    <a:pt x="1799966" y="269088"/>
                  </a:cubicBezTo>
                  <a:moveTo>
                    <a:pt x="1363005" y="158959"/>
                  </a:moveTo>
                  <a:cubicBezTo>
                    <a:pt x="1368417" y="130488"/>
                    <a:pt x="1384624" y="112512"/>
                    <a:pt x="1397786" y="94120"/>
                  </a:cubicBezTo>
                  <a:moveTo>
                    <a:pt x="1037839" y="189850"/>
                  </a:moveTo>
                  <a:cubicBezTo>
                    <a:pt x="1039249" y="175220"/>
                    <a:pt x="1048999" y="150192"/>
                    <a:pt x="1054667" y="133941"/>
                  </a:cubicBezTo>
                  <a:moveTo>
                    <a:pt x="656237" y="208835"/>
                  </a:moveTo>
                  <a:cubicBezTo>
                    <a:pt x="679539" y="225693"/>
                    <a:pt x="702058" y="243353"/>
                    <a:pt x="717174" y="263055"/>
                  </a:cubicBezTo>
                  <a:moveTo>
                    <a:pt x="193449" y="635073"/>
                  </a:moveTo>
                  <a:cubicBezTo>
                    <a:pt x="185987" y="616864"/>
                    <a:pt x="184869" y="598744"/>
                    <a:pt x="182809" y="577997"/>
                  </a:cubicBezTo>
                </a:path>
              </a:pathLst>
            </a:cu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027743338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57115B-132C-4CFD-B613-7939C40D54D0}"/>
                </a:ext>
              </a:extLst>
            </p:cNvPr>
            <p:cNvSpPr txBox="1"/>
            <p:nvPr/>
          </p:nvSpPr>
          <p:spPr>
            <a:xfrm>
              <a:off x="1038367" y="3003438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서버에 데이터 요청</a:t>
              </a: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823B395-5281-4B6D-AE72-0D48E76E4250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1311209" y="2360006"/>
            <a:ext cx="2637022" cy="2941708"/>
          </a:xfrm>
          <a:prstGeom prst="bentConnector4">
            <a:avLst>
              <a:gd name="adj1" fmla="val -24562"/>
              <a:gd name="adj2" fmla="val 66124"/>
            </a:avLst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358A2C4-D72C-4514-A519-41989734DF47}"/>
              </a:ext>
            </a:extLst>
          </p:cNvPr>
          <p:cNvGrpSpPr/>
          <p:nvPr/>
        </p:nvGrpSpPr>
        <p:grpSpPr>
          <a:xfrm>
            <a:off x="3550437" y="2291932"/>
            <a:ext cx="2337360" cy="2903630"/>
            <a:chOff x="3758640" y="2286286"/>
            <a:chExt cx="2337360" cy="290363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8AFDC0C-7DE4-48AE-9DD5-87DAE85E6FAD}"/>
                </a:ext>
              </a:extLst>
            </p:cNvPr>
            <p:cNvSpPr/>
            <p:nvPr/>
          </p:nvSpPr>
          <p:spPr>
            <a:xfrm>
              <a:off x="4318003" y="2286286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대기인원조회</a:t>
              </a:r>
              <a:endParaRPr lang="ko-KR" altLang="en-US" sz="14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E3F4CE7-B960-4F82-95E1-1C0C33DF6191}"/>
                </a:ext>
              </a:extLst>
            </p:cNvPr>
            <p:cNvSpPr/>
            <p:nvPr/>
          </p:nvSpPr>
          <p:spPr>
            <a:xfrm>
              <a:off x="4318002" y="3093580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지도 </a:t>
              </a:r>
              <a:r>
                <a:rPr lang="en-US" altLang="ko-KR" sz="1200" dirty="0"/>
                <a:t>- </a:t>
              </a:r>
              <a:r>
                <a:rPr lang="ko-KR" altLang="en-US" sz="1200" dirty="0" err="1"/>
                <a:t>현위치</a:t>
              </a:r>
              <a:endParaRPr lang="ko-KR" altLang="en-US" sz="14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950F2D-6EBA-4327-9ACB-716083F698C2}"/>
                </a:ext>
              </a:extLst>
            </p:cNvPr>
            <p:cNvSpPr/>
            <p:nvPr/>
          </p:nvSpPr>
          <p:spPr>
            <a:xfrm>
              <a:off x="4318002" y="3900874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추천경로 안내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B093732-0558-4CA1-986F-E2B33B2B3A35}"/>
                </a:ext>
              </a:extLst>
            </p:cNvPr>
            <p:cNvSpPr/>
            <p:nvPr/>
          </p:nvSpPr>
          <p:spPr>
            <a:xfrm>
              <a:off x="4318001" y="4707885"/>
              <a:ext cx="1777997" cy="482031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어플 소개</a:t>
              </a:r>
              <a:endParaRPr lang="ko-KR" altLang="en-US" sz="1400" dirty="0"/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FF632F55-4077-44E2-9463-1CE9F27F8DFF}"/>
                </a:ext>
              </a:extLst>
            </p:cNvPr>
            <p:cNvCxnSpPr>
              <a:endCxn id="36" idx="1"/>
            </p:cNvCxnSpPr>
            <p:nvPr/>
          </p:nvCxnSpPr>
          <p:spPr>
            <a:xfrm rot="16200000" flipH="1">
              <a:off x="3634954" y="2651547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4D2B83F9-B46A-44ED-AA1E-6A3CD25F33B8}"/>
                </a:ext>
              </a:extLst>
            </p:cNvPr>
            <p:cNvCxnSpPr/>
            <p:nvPr/>
          </p:nvCxnSpPr>
          <p:spPr>
            <a:xfrm rot="16200000" flipH="1">
              <a:off x="3634954" y="3453519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511E5789-E3C4-4441-9DEF-EB0449871B21}"/>
                </a:ext>
              </a:extLst>
            </p:cNvPr>
            <p:cNvCxnSpPr/>
            <p:nvPr/>
          </p:nvCxnSpPr>
          <p:spPr>
            <a:xfrm rot="16200000" flipH="1">
              <a:off x="3634393" y="4260978"/>
              <a:ext cx="807295" cy="558802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86F8B5-496D-4DF6-BF16-3A204BF37749}"/>
              </a:ext>
            </a:extLst>
          </p:cNvPr>
          <p:cNvCxnSpPr>
            <a:cxnSpLocks/>
          </p:cNvCxnSpPr>
          <p:nvPr/>
        </p:nvCxnSpPr>
        <p:spPr>
          <a:xfrm>
            <a:off x="5877627" y="2514209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FF960B4-1890-4CA4-8F13-F42852A7F0F2}"/>
              </a:ext>
            </a:extLst>
          </p:cNvPr>
          <p:cNvSpPr/>
          <p:nvPr/>
        </p:nvSpPr>
        <p:spPr>
          <a:xfrm>
            <a:off x="6157028" y="2273195"/>
            <a:ext cx="2231395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aws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서버로부터 특정 정류장의 대기인원수를 수신함</a:t>
            </a:r>
          </a:p>
        </p:txBody>
      </p:sp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FD12F583-5851-4327-9C94-500BD122C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70" y="2335564"/>
            <a:ext cx="344507" cy="430634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9D2450E-539C-4D6E-8EA3-94D609ED8D9E}"/>
              </a:ext>
            </a:extLst>
          </p:cNvPr>
          <p:cNvCxnSpPr>
            <a:cxnSpLocks/>
          </p:cNvCxnSpPr>
          <p:nvPr/>
        </p:nvCxnSpPr>
        <p:spPr>
          <a:xfrm>
            <a:off x="5893171" y="333432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03FC668-4E50-4582-AB02-47D91782BC77}"/>
              </a:ext>
            </a:extLst>
          </p:cNvPr>
          <p:cNvSpPr/>
          <p:nvPr/>
        </p:nvSpPr>
        <p:spPr>
          <a:xfrm>
            <a:off x="6172573" y="3093310"/>
            <a:ext cx="2215850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Google API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가 제공하는 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Maps SDK for Android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를</a:t>
            </a:r>
            <a:r>
              <a:rPr lang="en-US" altLang="ko-KR" sz="1100" dirty="0">
                <a:solidFill>
                  <a:srgbClr val="202124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02124"/>
                </a:solidFill>
                <a:latin typeface="+mn-ea"/>
              </a:rPr>
              <a:t>사용함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B1DE13-1189-43E9-8748-9FC2FA339F06}"/>
              </a:ext>
            </a:extLst>
          </p:cNvPr>
          <p:cNvCxnSpPr>
            <a:cxnSpLocks/>
          </p:cNvCxnSpPr>
          <p:nvPr/>
        </p:nvCxnSpPr>
        <p:spPr>
          <a:xfrm>
            <a:off x="5893171" y="4147534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0C3193-08F0-4ADF-B798-F1987C61106C}"/>
              </a:ext>
            </a:extLst>
          </p:cNvPr>
          <p:cNvSpPr/>
          <p:nvPr/>
        </p:nvSpPr>
        <p:spPr>
          <a:xfrm>
            <a:off x="6172572" y="3906520"/>
            <a:ext cx="2202389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출발지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목적지까지의 대중교통 경로를 안내함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B01AD1-D3A3-4F79-A1E4-3E86A46C061A}"/>
              </a:ext>
            </a:extLst>
          </p:cNvPr>
          <p:cNvCxnSpPr>
            <a:cxnSpLocks/>
          </p:cNvCxnSpPr>
          <p:nvPr/>
        </p:nvCxnSpPr>
        <p:spPr>
          <a:xfrm>
            <a:off x="5893171" y="4925818"/>
            <a:ext cx="2794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3016725-19CB-4550-969E-B77E3D677D5F}"/>
              </a:ext>
            </a:extLst>
          </p:cNvPr>
          <p:cNvSpPr/>
          <p:nvPr/>
        </p:nvSpPr>
        <p:spPr>
          <a:xfrm>
            <a:off x="6172573" y="4707896"/>
            <a:ext cx="2202388" cy="4820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‘The FACO’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사용법을 소개함</a:t>
            </a:r>
          </a:p>
        </p:txBody>
      </p:sp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5395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-02-03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10684"/>
              </p:ext>
            </p:extLst>
          </p:nvPr>
        </p:nvGraphicFramePr>
        <p:xfrm>
          <a:off x="298210" y="1255576"/>
          <a:ext cx="8547580" cy="185502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MAIN-02-04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 개발동기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동영상 연결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 창 연결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노선 선정 이유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47525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MAIN-03-03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자세한 사용법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5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99316"/>
              </p:ext>
            </p:extLst>
          </p:nvPr>
        </p:nvGraphicFramePr>
        <p:xfrm>
          <a:off x="444795" y="1283907"/>
          <a:ext cx="7992888" cy="2598997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03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MAIN-01-01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앱의 첫 화면이자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첫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대기인원수 조회 서비스를 제공하는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 중 하나를 선택할 수 있게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∎두 버스 중 하나를 터치하도록 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 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01258"/>
              </p:ext>
            </p:extLst>
          </p:nvPr>
        </p:nvGraphicFramePr>
        <p:xfrm>
          <a:off x="444795" y="4018327"/>
          <a:ext cx="7992888" cy="265930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누르거나 아래로 당겨서 자동으로 다시 조회함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∎연결되는 기능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78BA5C-E148-482F-A21C-DAFF7D343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8"/>
          <a:stretch/>
        </p:blipFill>
        <p:spPr>
          <a:xfrm>
            <a:off x="773026" y="4018327"/>
            <a:ext cx="1372644" cy="2659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3C4B1C-BDEC-42F9-9944-268695A24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24"/>
          <a:stretch/>
        </p:blipFill>
        <p:spPr>
          <a:xfrm>
            <a:off x="773026" y="1283907"/>
            <a:ext cx="1346317" cy="25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44224"/>
              </p:ext>
            </p:extLst>
          </p:nvPr>
        </p:nvGraphicFramePr>
        <p:xfrm>
          <a:off x="444795" y="1226228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94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MAIN-0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Bottom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두 번째 항목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현위치를 화면에 띄우며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버튼을 클릭 시 대중교통 경로 찾기를 실행함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∎현재 사용자의 위치를 파악하여 지도에 띄움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∎연결되는 기능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72657"/>
              </p:ext>
            </p:extLst>
          </p:nvPr>
        </p:nvGraphicFramePr>
        <p:xfrm>
          <a:off x="444795" y="4011911"/>
          <a:ext cx="7992888" cy="265287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7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-02-02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출발지를 설정하도록 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∎출발지의 위도와 경도를 저장함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42BD17-796D-4532-97C7-7C48F933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1"/>
          <a:stretch/>
        </p:blipFill>
        <p:spPr>
          <a:xfrm>
            <a:off x="809849" y="1226228"/>
            <a:ext cx="1375493" cy="2652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2926D-415E-4EB3-A983-4E6E6B552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12"/>
          <a:stretch/>
        </p:blipFill>
        <p:spPr>
          <a:xfrm>
            <a:off x="809849" y="4011912"/>
            <a:ext cx="1375497" cy="26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1730"/>
              </p:ext>
            </p:extLst>
          </p:nvPr>
        </p:nvGraphicFramePr>
        <p:xfrm>
          <a:off x="444795" y="1218538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19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-02-03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노선과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노선의 정류장 중 하나로 도착지를 설정하도록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출발지의 위도와 경도를 저장하여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result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클래스로 전달함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6944"/>
              </p:ext>
            </p:extLst>
          </p:nvPr>
        </p:nvGraphicFramePr>
        <p:xfrm>
          <a:off x="424356" y="4029422"/>
          <a:ext cx="7992888" cy="2718494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87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MAIN-02-04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경로 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출발지와 도착지에 따른 대중교통 경로를 최단 시간부터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∎경로 안내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834E7FC-566C-4E80-B0D0-D3E3B109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52" y="4029423"/>
            <a:ext cx="1323378" cy="2718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AB084A-4492-48F0-8D58-4223123A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52" y="1226228"/>
            <a:ext cx="1323378" cy="2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698</Words>
  <Application>Microsoft Office PowerPoint</Application>
  <PresentationFormat>화면 슬라이드 쇼(4:3)</PresentationFormat>
  <Paragraphs>198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leyujin1007@naver.com</cp:lastModifiedBy>
  <cp:revision>86</cp:revision>
  <dcterms:created xsi:type="dcterms:W3CDTF">2020-07-20T13:24:56Z</dcterms:created>
  <dcterms:modified xsi:type="dcterms:W3CDTF">2020-09-09T08:26:39Z</dcterms:modified>
  <cp:version/>
</cp:coreProperties>
</file>